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63" r:id="rId2"/>
    <p:sldId id="261" r:id="rId3"/>
    <p:sldId id="264" r:id="rId4"/>
    <p:sldId id="259" r:id="rId5"/>
    <p:sldId id="260" r:id="rId6"/>
    <p:sldId id="262" r:id="rId7"/>
    <p:sldId id="256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2112" y="-9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1368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1347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7660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092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7283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2865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31144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8713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68884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3847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47495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4605D-2183-4844-9F1E-48139D05EF0D}" type="datetimeFigureOut">
              <a:rPr lang="en-US" smtClean="0"/>
              <a:pPr/>
              <a:t>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DFDCF-4C69-0941-9E35-3C00572710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261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048"/>
            <a:ext cx="7772400" cy="6720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545" y="900545"/>
            <a:ext cx="8566728" cy="5657273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Answer the questions about the 20’s.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How concentrated was wealth?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Did labor still strike after the 2</a:t>
            </a:r>
            <a:r>
              <a:rPr lang="en-US" baseline="30000" dirty="0" smtClean="0">
                <a:solidFill>
                  <a:schemeClr val="tx1"/>
                </a:solidFill>
              </a:rPr>
              <a:t>nd</a:t>
            </a:r>
            <a:r>
              <a:rPr lang="en-US" dirty="0" smtClean="0">
                <a:solidFill>
                  <a:schemeClr val="tx1"/>
                </a:solidFill>
              </a:rPr>
              <a:t> industrial rev.?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What happens when interest rates are low?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Did people have cool gizmos in the early 20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cent.? Name two.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Did people worry about race and social class in the 20’s?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Did they have a Civil Rights movement in the 20’s?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9004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166" y="280457"/>
            <a:ext cx="7772400" cy="1210564"/>
          </a:xfrm>
          <a:ln w="38100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Please answer these questions.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0679" y="1870563"/>
            <a:ext cx="8135511" cy="4576716"/>
          </a:xfrm>
        </p:spPr>
        <p:txBody>
          <a:bodyPr>
            <a:no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What is the origin of the term “Roaring 20s”? What else “roars”?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Where is Harlem?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What is the meaning of the word “renaissance”?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Where was the first “renaissance”?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Why is art important?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071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166" y="280457"/>
            <a:ext cx="7772400" cy="1210564"/>
          </a:xfrm>
          <a:ln w="38100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Please answer these questions.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0679" y="1870563"/>
            <a:ext cx="8135511" cy="4576716"/>
          </a:xfrm>
        </p:spPr>
        <p:txBody>
          <a:bodyPr>
            <a:no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Where </a:t>
            </a:r>
            <a:r>
              <a:rPr lang="en-US" sz="3600" dirty="0" smtClean="0">
                <a:solidFill>
                  <a:schemeClr val="tx1"/>
                </a:solidFill>
              </a:rPr>
              <a:t>is Harlem?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What is the meaning of the word “renaissance”?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Where was the first “renaissance”</a:t>
            </a:r>
            <a:r>
              <a:rPr lang="en-US" sz="3600" dirty="0" smtClean="0">
                <a:solidFill>
                  <a:schemeClr val="tx1"/>
                </a:solidFill>
              </a:rPr>
              <a:t>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Name four names or events associated with the “Renaissance.”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Why is art important?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071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9114"/>
          </a:xfrm>
        </p:spPr>
        <p:txBody>
          <a:bodyPr/>
          <a:lstStyle/>
          <a:p>
            <a:r>
              <a:rPr lang="en-US" dirty="0" smtClean="0"/>
              <a:t>Economic Surge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876" y="1270164"/>
            <a:ext cx="8643472" cy="5257064"/>
          </a:xfrm>
        </p:spPr>
        <p:txBody>
          <a:bodyPr>
            <a:normAutofit fontScale="70000" lnSpcReduction="20000"/>
          </a:bodyPr>
          <a:lstStyle/>
          <a:p>
            <a:r>
              <a:rPr lang="en-US" sz="3800" dirty="0" smtClean="0"/>
              <a:t>Citizens began to buy on credit (borrow with confidence).</a:t>
            </a:r>
          </a:p>
          <a:p>
            <a:r>
              <a:rPr lang="en-US" sz="3800" dirty="0" smtClean="0"/>
              <a:t>Manufacturing shifted from wartime to peacetime. Washing machines instead of machine guns. </a:t>
            </a:r>
          </a:p>
          <a:p>
            <a:r>
              <a:rPr lang="en-US" sz="3800" dirty="0" smtClean="0"/>
              <a:t>America was king! American citizens (and companies) bought stocks</a:t>
            </a:r>
            <a:r>
              <a:rPr lang="is-IS" sz="3800" dirty="0" smtClean="0"/>
              <a:t>…lots of them.</a:t>
            </a:r>
          </a:p>
          <a:p>
            <a:r>
              <a:rPr lang="is-IS" sz="3800" dirty="0" smtClean="0"/>
              <a:t>Farmers could borrow to buy new machinery. Farm machinery instead of cannons.</a:t>
            </a:r>
            <a:endParaRPr lang="en-US" sz="3800" dirty="0"/>
          </a:p>
          <a:p>
            <a:endParaRPr lang="en-US" sz="3800" dirty="0" smtClean="0"/>
          </a:p>
          <a:p>
            <a:pPr marL="0" indent="0">
              <a:buNone/>
            </a:pPr>
            <a:r>
              <a:rPr lang="en-US" sz="3800" i="1" dirty="0" smtClean="0"/>
              <a:t>Caveat</a:t>
            </a:r>
            <a:endParaRPr lang="en-US" sz="3800" i="1" dirty="0"/>
          </a:p>
          <a:p>
            <a:r>
              <a:rPr lang="en-US" sz="3800" dirty="0" smtClean="0"/>
              <a:t>Inflation </a:t>
            </a:r>
            <a:r>
              <a:rPr lang="en-US" sz="3800" dirty="0"/>
              <a:t>disrupted labor markets</a:t>
            </a:r>
          </a:p>
          <a:p>
            <a:r>
              <a:rPr lang="en-US" sz="3800" dirty="0" smtClean="0"/>
              <a:t>When have you produced</a:t>
            </a:r>
            <a:r>
              <a:rPr lang="is-IS" sz="3800" dirty="0" smtClean="0"/>
              <a:t>…too much.</a:t>
            </a:r>
          </a:p>
          <a:p>
            <a:r>
              <a:rPr lang="en-US" sz="3800" dirty="0"/>
              <a:t>Europe could grow its own food again.</a:t>
            </a:r>
          </a:p>
          <a:p>
            <a:pPr marL="0" indent="0">
              <a:buNone/>
            </a:pPr>
            <a:endParaRPr lang="en-US" sz="38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620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32" y="327144"/>
            <a:ext cx="8579562" cy="5640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67" y="404119"/>
            <a:ext cx="8423071" cy="5984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Roaring 20’s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6763" y="3886200"/>
            <a:ext cx="8474201" cy="95532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https://</a:t>
            </a:r>
            <a:r>
              <a:rPr lang="en-US" sz="2400" dirty="0" err="1" smtClean="0">
                <a:solidFill>
                  <a:schemeClr val="tx1"/>
                </a:solidFill>
              </a:rPr>
              <a:t>www.youtube.com</a:t>
            </a:r>
            <a:r>
              <a:rPr lang="en-US" sz="2400" dirty="0" smtClean="0">
                <a:solidFill>
                  <a:schemeClr val="tx1"/>
                </a:solidFill>
              </a:rPr>
              <a:t>/</a:t>
            </a:r>
            <a:r>
              <a:rPr lang="en-US" sz="2400" dirty="0" err="1" smtClean="0">
                <a:solidFill>
                  <a:schemeClr val="tx1"/>
                </a:solidFill>
              </a:rPr>
              <a:t>watch?v</a:t>
            </a:r>
            <a:r>
              <a:rPr lang="en-US" sz="2400" dirty="0" smtClean="0">
                <a:solidFill>
                  <a:schemeClr val="tx1"/>
                </a:solidFill>
              </a:rPr>
              <a:t>=_DIO6pC-JKc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002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86" y="362889"/>
            <a:ext cx="8890214" cy="5352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4334" y="5876693"/>
            <a:ext cx="364695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Government for Sale</a:t>
            </a:r>
            <a:endParaRPr lang="en-US" sz="32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20933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12984</TotalTime>
  <Words>273</Words>
  <Application>Microsoft Macintosh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Do Now</vt:lpstr>
      <vt:lpstr>Please answer these questions.</vt:lpstr>
      <vt:lpstr>Please answer these questions.</vt:lpstr>
      <vt:lpstr>Economic Surge</vt:lpstr>
      <vt:lpstr>Slide 5</vt:lpstr>
      <vt:lpstr>Slide 6</vt:lpstr>
      <vt:lpstr>Roaring 20’s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Roaring 20’s</dc:title>
  <dc:creator>Thomas Hagerty</dc:creator>
  <cp:lastModifiedBy>Thomas Hagerty</cp:lastModifiedBy>
  <cp:revision>80</cp:revision>
  <dcterms:created xsi:type="dcterms:W3CDTF">2018-01-12T13:00:06Z</dcterms:created>
  <dcterms:modified xsi:type="dcterms:W3CDTF">2018-01-12T20:48:45Z</dcterms:modified>
</cp:coreProperties>
</file>